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43" r:id="rId5"/>
    <p:sldId id="1144" r:id="rId6"/>
    <p:sldId id="1147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88840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84984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主要介绍了剪纸的发展。</a:t>
            </a:r>
            <a:endParaRPr lang="zh-CN" altLang="en-US" dirty="0"/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1054478"/>
            <a:ext cx="11485848" cy="1304770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481722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38992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paper-cutting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forms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piece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paper-cutting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appeared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western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6th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century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7th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13th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century,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paper-cutting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became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especially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introduced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14th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century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beginning,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materials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cutting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invented,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material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20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2743756"/>
            <a:ext cx="11485848" cy="227299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need to learn some cutting skills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easy to learn how to make paper-cutting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is using scissors, and the other is using knives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piece of paper-cutting has a certain meaning behind it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then paper became the main material for paper-cutting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also some Chinese characters in traditional Chinese paper-cutting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456835" y="2196682"/>
            <a:ext cx="356188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E</a:t>
            </a:r>
            <a:endParaRPr lang="zh-CN" altLang="en-US" sz="20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048012"/>
            <a:ext cx="11485848" cy="116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the beginning, Chinese people used thin materials like leaves to make the cutting. After paper was invented, they found that this material was easy to cut.”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此处介绍了纸在发明以后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对于剪纸很有帮助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然后纸成为剪纸的主要材料。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38992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paper-cutting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styles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paper-cutting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paper-cutting,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everyday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birds,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common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characters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blessing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career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寿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happiness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财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wealth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characters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2740181"/>
            <a:ext cx="11485848" cy="227299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need to learn some cutting skills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easy to learn how to make paper-cutting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is using scissors, and the other is using knives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piece of paper-cutting has a certain meaning behind it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then paper became the main material for paper-cutting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also some Chinese characters in traditional Chinese paper-cutting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5085184"/>
            <a:ext cx="11485848" cy="116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include everything in paper-cutting, from great people to the things that we can find in everyday life such as birds, flowers and animals.”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most common five characters...”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此处介绍了剪纸中最常见的字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中国传统剪纸中也有一些汉字。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889607" y="1469324"/>
            <a:ext cx="341760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F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94992" cy="2308324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piece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scissors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knife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perfect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work,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practice,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skills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imagination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paper-cutting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scissors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pieces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paper-cutting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cutting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pieces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together,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knives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piece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paper-cutting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skill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clever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3136900"/>
            <a:ext cx="11485848" cy="230832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need to learn some cutting skills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easy to learn how to make paper-cutting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is using scissors, and the other is using knives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piece of paper-cutting has a certain meaning behind it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then paper became the main material for paper-cutting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also some Chinese characters in traditional Chinese paper-cutting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92653" y="742350"/>
            <a:ext cx="356188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B</a:t>
            </a:r>
            <a:endParaRPr lang="zh-CN" altLang="en-US" sz="2000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5513653"/>
            <a:ext cx="1148584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only need a piece of paper and a pair of scissors or a knife.”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此处介绍学习剪纸的情况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学剪纸很容易。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94992" cy="2308324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piece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scissors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knife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perfect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work,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practice,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skills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imagination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paper-cutting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scissors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pieces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paper-cutting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cutting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pieces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together,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knives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piece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paper-cutting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skill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clever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3136900"/>
            <a:ext cx="11485848" cy="230832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need to learn some cutting skills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easy to learn how to make paper-cutting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is using scissors, and the other is using knives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piece of paper-cutting has a certain meaning behind it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then paper became the main material for paper-cutting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6026785" algn="l"/>
                <a:tab pos="7377430" algn="l"/>
                <a:tab pos="976884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also some Chinese characters in traditional Chinese paper-cutting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5517232"/>
            <a:ext cx="11485848" cy="795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are two ways of making paper-cutting.”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此处介绍剪纸的两种方法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一种是用剪刀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另一种是用刀。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174614" y="1495939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21664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604</Words>
  <Application>Microsoft Office PowerPoint</Application>
  <PresentationFormat>自定义</PresentationFormat>
  <Paragraphs>42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446</cp:revision>
  <dcterms:created xsi:type="dcterms:W3CDTF">2020-11-06T05:24:00Z</dcterms:created>
  <dcterms:modified xsi:type="dcterms:W3CDTF">2025-09-16T23:57:01Z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